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862C-0FE9-4AB2-BE4D-1BFF828EA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E8BE2-3341-4F81-832C-7EA13285A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12728-4A5C-4E52-B9A7-9F79AD71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E3A5-CB84-401C-BCE2-87465E97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93CF2-0BAE-45D9-9F09-C6C461E0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10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A75A-171D-4AAE-B2F2-9C5D2DAA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11757-A044-455F-83FA-16ADFC654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77D48-53D4-4A6A-91A8-82EC4542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597BB-0F9D-4F74-8FF6-3D92F02A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CED15-F2DE-4FAE-9879-C0BD9722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25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7FC11D-1E3F-4288-9E36-E01C232D6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B987F-3B3A-44BB-A146-9C40F7171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332BE-8387-48EB-A37B-451FBE7F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470BA-3C70-4F24-BDE5-913FFA49C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7A898-AF44-4598-A1B4-7242FD60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61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228C1-E918-402F-8169-98A7A236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884A5-FE9F-4AAB-8A59-24070121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36D0C-D0C4-4891-BD02-E211EAA4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57600-10BD-425B-B764-8B994FD72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24FC2-C419-4F1E-918E-2EE42C1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81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5624-3D97-4B5E-AAEA-3DA8D7E2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74BAA-B16F-421E-B5D7-4A993541D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57386-70E8-4AC9-8404-61C1746A2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5DB0-BDD1-4A07-A9BB-BE4A6F2E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4C4FD-AB99-4CE8-9A99-2AC82FC6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73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F0D3-C86C-42AF-B9D0-42A87B1E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77FAE-0E33-479C-AB24-20E70873B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BE2ED-BF98-4278-9D8C-021EE6E99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4F98B-A0A6-468A-B155-4E4DC36E9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1F17-0641-4839-9200-91D44C67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AAB26-F22D-4F53-9C8B-9CF3A4B7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03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0A6E3-7EFD-467F-BB49-9523BAD1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E586E-53C1-442B-A225-B3B15BE4C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8FFB4-1C5F-4A2F-8772-587A0624D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0410B-4D08-46B5-BD27-46A34FC2C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CC87B-4CA4-40A1-8C1E-D9A6CC221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A0B5B5-BDA7-4A79-9AF8-37BF8D18E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337A28-7F70-4B2D-AE75-4C0BA7BE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AD1F81-E06C-42B7-8659-4DFDF95C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339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BC254-9A48-4924-9533-7FBE5A8F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20EEB-99B6-4750-951A-046F00FB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F7E50-BE67-4550-99EC-D316B571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7A7DA-75A5-4118-9A53-C173145E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71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4E7C8-C91A-48DA-8558-94DD9C97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71127-52A3-4D36-A931-091AEF66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EC594-936C-498D-9237-2ED373C9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4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2680-D060-4011-B7F2-EEB3A020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CDA29-BEC1-4A0D-B305-9EAFD482F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A0EE3-9DDE-4439-9A84-B83248B44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C2F8F-0E27-461D-A357-4A9F5722A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C6BB0-1A91-49AD-872C-F56FCD92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A9730-8FFA-4482-8B86-D06E6660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19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9865-E45D-41E2-B01D-2403C67F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B5A85D-51E0-49D6-AB59-B747619DFC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1A85C-2C75-444F-9FDB-7B342294F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8E7A1-F9FB-4A45-B77E-F85A2BF3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76CA6-EB13-4999-9B5B-1336A928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CBDCE-11BE-4B17-8845-6D2DFC19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53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28D3EA-F764-499D-893E-B0312366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3039-B8BA-4ABE-9D47-8D893D1B1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C519-C51F-446E-BD34-F8C940236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5EB4E-ADD5-4E8F-AE0E-D41BE2B7FB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5CED0-B5A0-465E-BFE9-1ADF187CF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AECA3-7707-4C42-A864-400AA43BA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CB869-D0E7-4E8C-B38A-425AF28E6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63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037B-AEF0-450D-BBD6-84F17AAA3C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Access in ASP.NET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6596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16DDC-C53A-4145-A40A-95A02602E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305" y="573874"/>
            <a:ext cx="8799015" cy="4351338"/>
          </a:xfrm>
        </p:spPr>
      </p:pic>
    </p:spTree>
    <p:extLst>
      <p:ext uri="{BB962C8B-B14F-4D97-AF65-F5344CB8AC3E}">
        <p14:creationId xmlns:p14="http://schemas.microsoft.com/office/powerpoint/2010/main" val="137765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0B345-B41E-4C15-A60B-9426D3D39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806" y="183256"/>
            <a:ext cx="8332106" cy="40498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69394-22DD-4B36-9A4B-76699F91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80" y="4233065"/>
            <a:ext cx="8437439" cy="17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7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C0639-6634-444E-80C2-2376377A3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646" y="0"/>
            <a:ext cx="7602952" cy="38650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4CD1F-F854-4CFF-9157-7CE0A512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73" y="3713085"/>
            <a:ext cx="8041621" cy="298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5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C0426-349F-4D7E-A5FA-8A1CE04EB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733" y="396320"/>
            <a:ext cx="8870650" cy="4351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278D32-F973-4EF8-9C42-F607566A7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365" y="3930502"/>
            <a:ext cx="8646018" cy="253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16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0E5834-2B18-4926-B2E2-3016F05FB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213" y="582751"/>
            <a:ext cx="8800094" cy="4351338"/>
          </a:xfrm>
        </p:spPr>
      </p:pic>
    </p:spTree>
    <p:extLst>
      <p:ext uri="{BB962C8B-B14F-4D97-AF65-F5344CB8AC3E}">
        <p14:creationId xmlns:p14="http://schemas.microsoft.com/office/powerpoint/2010/main" val="1497745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30FD-D296-4051-A45F-40F5E726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9477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11E77-B13D-4E9C-9D62-C0A29A724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589" y="201011"/>
            <a:ext cx="7352412" cy="33589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C48E3-6364-4D7C-9D8A-F591E3EC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20" y="3639182"/>
            <a:ext cx="5481831" cy="3017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0CF652-26B7-43EB-A75A-9A3FFE47A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485" y="3906089"/>
            <a:ext cx="3330491" cy="248399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03D79BB-F5E7-45FB-B838-7C5FD4326C25}"/>
              </a:ext>
            </a:extLst>
          </p:cNvPr>
          <p:cNvSpPr/>
          <p:nvPr/>
        </p:nvSpPr>
        <p:spPr>
          <a:xfrm>
            <a:off x="6258757" y="5078027"/>
            <a:ext cx="1340528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DEACD-95EE-451C-812E-DA6C0FB3F4B2}"/>
              </a:ext>
            </a:extLst>
          </p:cNvPr>
          <p:cNvSpPr txBox="1"/>
          <p:nvPr/>
        </p:nvSpPr>
        <p:spPr>
          <a:xfrm>
            <a:off x="6365289" y="486496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4112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78A6-1FBF-4454-A6A8-34D1131E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5" y="98795"/>
            <a:ext cx="10515600" cy="398355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D295F-51BE-4B17-B75F-B71C548A4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545" y="1281456"/>
            <a:ext cx="3800475" cy="2447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780BD-FEB5-4D5C-A621-0CC039F4DB3F}"/>
              </a:ext>
            </a:extLst>
          </p:cNvPr>
          <p:cNvSpPr txBox="1"/>
          <p:nvPr/>
        </p:nvSpPr>
        <p:spPr>
          <a:xfrm>
            <a:off x="651768" y="635125"/>
            <a:ext cx="448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project under solution, add Grid view control &amp; sqlDataSource control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9978-98D4-4B6C-B62E-4833D862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162" y="866482"/>
            <a:ext cx="3445904" cy="2729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7609C-0C17-4C59-B420-EF1CB8514BEE}"/>
              </a:ext>
            </a:extLst>
          </p:cNvPr>
          <p:cNvSpPr txBox="1"/>
          <p:nvPr/>
        </p:nvSpPr>
        <p:spPr>
          <a:xfrm>
            <a:off x="7420162" y="497150"/>
            <a:ext cx="305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‘configure data Source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09FC5F-9C22-4AF5-8726-6B1DDA26B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45" y="4011967"/>
            <a:ext cx="3154702" cy="28460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BC1286-4564-458D-94EC-F42A1C7C7A91}"/>
              </a:ext>
            </a:extLst>
          </p:cNvPr>
          <p:cNvSpPr txBox="1"/>
          <p:nvPr/>
        </p:nvSpPr>
        <p:spPr>
          <a:xfrm>
            <a:off x="651768" y="3470556"/>
            <a:ext cx="5115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‘New Connection’ and choose the server Name, select database name &amp; click OK.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A690BB-9E7A-4058-BC0D-89976875E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162" y="4116887"/>
            <a:ext cx="3302553" cy="2645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88AF1-E05C-44FB-A48D-1CE0C47FD2A7}"/>
              </a:ext>
            </a:extLst>
          </p:cNvPr>
          <p:cNvSpPr txBox="1"/>
          <p:nvPr/>
        </p:nvSpPr>
        <p:spPr>
          <a:xfrm>
            <a:off x="7420162" y="3779518"/>
            <a:ext cx="11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Next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116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AA4D0-5A33-44DA-A688-D51C3842E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334" y="1017757"/>
            <a:ext cx="3957683" cy="31636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3D7C1-4416-4534-9401-89037A683A14}"/>
              </a:ext>
            </a:extLst>
          </p:cNvPr>
          <p:cNvSpPr txBox="1"/>
          <p:nvPr/>
        </p:nvSpPr>
        <p:spPr>
          <a:xfrm>
            <a:off x="709920" y="371426"/>
            <a:ext cx="431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Table Name from dropdown and choose the columns to be displayed.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68577-8D22-4D42-96C9-D294C9FC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612" y="939538"/>
            <a:ext cx="4136800" cy="3320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D70AE3-09A8-45A0-8195-EFFB00EE1961}"/>
              </a:ext>
            </a:extLst>
          </p:cNvPr>
          <p:cNvSpPr txBox="1"/>
          <p:nvPr/>
        </p:nvSpPr>
        <p:spPr>
          <a:xfrm>
            <a:off x="7003612" y="435006"/>
            <a:ext cx="231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Query, Click Finish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74FAE5-F76C-4ED2-9854-7C941BB10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2" y="4827714"/>
            <a:ext cx="3042823" cy="19657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67F94B-A883-4C96-8EB7-FF0E3BBABF27}"/>
              </a:ext>
            </a:extLst>
          </p:cNvPr>
          <p:cNvSpPr txBox="1"/>
          <p:nvPr/>
        </p:nvSpPr>
        <p:spPr>
          <a:xfrm>
            <a:off x="709920" y="4181383"/>
            <a:ext cx="431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From Grid View control choose the data Source that created.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E24022-7796-4117-B8E2-96572A1A4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661" y="4827714"/>
            <a:ext cx="4548419" cy="1952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55473E-B85F-4193-8AFC-5319B2A8F13A}"/>
              </a:ext>
            </a:extLst>
          </p:cNvPr>
          <p:cNvSpPr txBox="1"/>
          <p:nvPr/>
        </p:nvSpPr>
        <p:spPr>
          <a:xfrm>
            <a:off x="6933661" y="4504548"/>
            <a:ext cx="17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</a:t>
            </a:r>
            <a:r>
              <a:rPr lang="en-US" dirty="0" err="1"/>
              <a:t>Web.config</a:t>
            </a:r>
            <a:r>
              <a:rPr lang="en-US" dirty="0"/>
              <a:t> 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859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27895-83E5-4CC8-B4FC-DA827095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1" y="401668"/>
            <a:ext cx="8038730" cy="3839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D3327A-D592-4258-9D6D-4CCA03FD91DB}"/>
              </a:ext>
            </a:extLst>
          </p:cNvPr>
          <p:cNvSpPr txBox="1"/>
          <p:nvPr/>
        </p:nvSpPr>
        <p:spPr>
          <a:xfrm>
            <a:off x="1493667" y="1217112"/>
            <a:ext cx="7876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ADO.NET  is sometimes considered an evolution of ActiveX Data Objects(ADO) technology.</a:t>
            </a:r>
            <a:endParaRPr lang="en-IN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4F2C2-37C2-44FE-8E43-14B88D32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67" y="4406053"/>
            <a:ext cx="7190217" cy="18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39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B1543-7528-4DB7-9228-D16E046F5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758" y="0"/>
            <a:ext cx="8507794" cy="38972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BBD57-9E65-44F0-92A0-3A16F126C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153" y="3897216"/>
            <a:ext cx="7457879" cy="280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6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FF0E6-33E8-463E-99FE-9FEAAF95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373079"/>
            <a:ext cx="7989903" cy="6111842"/>
          </a:xfrm>
        </p:spPr>
      </p:pic>
    </p:spTree>
    <p:extLst>
      <p:ext uri="{BB962C8B-B14F-4D97-AF65-F5344CB8AC3E}">
        <p14:creationId xmlns:p14="http://schemas.microsoft.com/office/powerpoint/2010/main" val="275694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FA109E-D8D4-4334-BBCA-DEC64B7DC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488" y="0"/>
            <a:ext cx="8501992" cy="40987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4EDF4B-4714-4D0A-A1C4-3055C2A8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4" y="3429000"/>
            <a:ext cx="7908727" cy="33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9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3FCB7-8551-4D07-9854-0EC01A170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061" y="511730"/>
            <a:ext cx="8719003" cy="4351338"/>
          </a:xfrm>
        </p:spPr>
      </p:pic>
    </p:spTree>
    <p:extLst>
      <p:ext uri="{BB962C8B-B14F-4D97-AF65-F5344CB8AC3E}">
        <p14:creationId xmlns:p14="http://schemas.microsoft.com/office/powerpoint/2010/main" val="331925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791C1-E0DB-4A65-BDE5-A84A7252A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232" y="360809"/>
            <a:ext cx="10221535" cy="4930714"/>
          </a:xfrm>
        </p:spPr>
      </p:pic>
    </p:spTree>
    <p:extLst>
      <p:ext uri="{BB962C8B-B14F-4D97-AF65-F5344CB8AC3E}">
        <p14:creationId xmlns:p14="http://schemas.microsoft.com/office/powerpoint/2010/main" val="302714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101</Words>
  <Application>Microsoft Office PowerPoint</Application>
  <PresentationFormat>Widescreen</PresentationFormat>
  <Paragraphs>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Database Access in ASP.NET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Access in ASP.NET</dc:title>
  <dc:creator>Sunanda Naik</dc:creator>
  <cp:lastModifiedBy>Sunanda Naik</cp:lastModifiedBy>
  <cp:revision>5</cp:revision>
  <dcterms:created xsi:type="dcterms:W3CDTF">2021-07-21T07:32:07Z</dcterms:created>
  <dcterms:modified xsi:type="dcterms:W3CDTF">2021-07-21T13:08:53Z</dcterms:modified>
</cp:coreProperties>
</file>